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E6A1-E7B6-4586-A8A1-E2D6660DDA7B}" type="datetimeFigureOut">
              <a:rPr lang="es-AR" smtClean="0"/>
              <a:t>31/01/2016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6971-5589-4DC5-B9BB-D3A3C1B8EB6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E6A1-E7B6-4586-A8A1-E2D6660DDA7B}" type="datetimeFigureOut">
              <a:rPr lang="es-AR" smtClean="0"/>
              <a:t>31/01/2016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6971-5589-4DC5-B9BB-D3A3C1B8EB6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E6A1-E7B6-4586-A8A1-E2D6660DDA7B}" type="datetimeFigureOut">
              <a:rPr lang="es-AR" smtClean="0"/>
              <a:t>31/01/2016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6971-5589-4DC5-B9BB-D3A3C1B8EB6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E6A1-E7B6-4586-A8A1-E2D6660DDA7B}" type="datetimeFigureOut">
              <a:rPr lang="es-AR" smtClean="0"/>
              <a:t>31/01/2016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6971-5589-4DC5-B9BB-D3A3C1B8EB6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E6A1-E7B6-4586-A8A1-E2D6660DDA7B}" type="datetimeFigureOut">
              <a:rPr lang="es-AR" smtClean="0"/>
              <a:t>31/01/2016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6971-5589-4DC5-B9BB-D3A3C1B8EB6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E6A1-E7B6-4586-A8A1-E2D6660DDA7B}" type="datetimeFigureOut">
              <a:rPr lang="es-AR" smtClean="0"/>
              <a:t>31/01/2016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6971-5589-4DC5-B9BB-D3A3C1B8EB6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E6A1-E7B6-4586-A8A1-E2D6660DDA7B}" type="datetimeFigureOut">
              <a:rPr lang="es-AR" smtClean="0"/>
              <a:t>31/01/2016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6971-5589-4DC5-B9BB-D3A3C1B8EB6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E6A1-E7B6-4586-A8A1-E2D6660DDA7B}" type="datetimeFigureOut">
              <a:rPr lang="es-AR" smtClean="0"/>
              <a:t>31/01/2016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6971-5589-4DC5-B9BB-D3A3C1B8EB6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E6A1-E7B6-4586-A8A1-E2D6660DDA7B}" type="datetimeFigureOut">
              <a:rPr lang="es-AR" smtClean="0"/>
              <a:t>31/01/2016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6971-5589-4DC5-B9BB-D3A3C1B8EB6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E6A1-E7B6-4586-A8A1-E2D6660DDA7B}" type="datetimeFigureOut">
              <a:rPr lang="es-AR" smtClean="0"/>
              <a:t>31/01/2016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6971-5589-4DC5-B9BB-D3A3C1B8EB6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E6A1-E7B6-4586-A8A1-E2D6660DDA7B}" type="datetimeFigureOut">
              <a:rPr lang="es-AR" smtClean="0"/>
              <a:t>31/01/2016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6971-5589-4DC5-B9BB-D3A3C1B8EB6E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E6A1-E7B6-4586-A8A1-E2D6660DDA7B}" type="datetimeFigureOut">
              <a:rPr lang="es-AR" smtClean="0"/>
              <a:t>31/01/2016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06971-5589-4DC5-B9BB-D3A3C1B8EB6E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1026" name="Picture 2" descr="C:\Users\usuario\Downloads\IMG-20151216-WA0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727280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</cp:revision>
  <dcterms:created xsi:type="dcterms:W3CDTF">2016-01-31T21:38:34Z</dcterms:created>
  <dcterms:modified xsi:type="dcterms:W3CDTF">2016-01-31T21:40:02Z</dcterms:modified>
</cp:coreProperties>
</file>